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2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550C53-E6FC-39AA-29F0-7BD78044DF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FD7FF6-8370-3426-6839-D92A89EBA5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EEDB11-9D21-E59E-287C-7756255A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8BA7C1-DD9E-2540-6AF8-DAAB174D0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36F1BD-8C28-0F95-0A76-9B81EC3BD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256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E6C8C1-5FFC-4D4A-AC19-9F1149119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243C78-6692-26C4-0716-5048F4C2E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695BF3-3EC1-1647-5AA6-5B996104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B04BAE-81A4-64CE-AD2F-4EA2B2F30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B7844D-F08B-06B6-93FC-1ED78E57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009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412D5E4-C429-9B78-5093-95F17666F2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0E4631-5351-44CF-5C57-0981DE256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2154AF-E939-6D61-5A46-92AD9155F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A19E39-51D0-BA22-2997-16DD9C702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83BA0C-9187-CD33-46C4-EDBC689A6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932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F496ED-36E2-0FEC-6043-7E970343B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2120D6-9D87-432E-C2E5-E3CC43AB9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2BFC9F-8FA8-55D3-3E18-E3ACA5C01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ABDE20-1368-109D-1417-98E97601E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015655-DD0E-031E-72DA-1F29B4578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720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C49984-5206-8165-AF65-4A5798A9C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765ED3-E896-5D17-E5CB-FCE1AEB6BE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A264AC-C50D-9560-C2CB-694630A22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C8D5A1B-D570-A316-A045-AE8DBC8E6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90A3DF-DF4B-77B4-88F4-58961A36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094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963B18-B5C3-75F5-F82C-E4E7582D1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CAE5AC-82A5-BAC3-0FD9-1E9692FEC1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DCD384-ECFB-AEC6-529A-F4D415CA7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CA9EFA-0D6B-BD0E-C85A-FA9CCCB7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AB624E5-C0EB-7DA4-5D79-23B4A225E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047A39F-AC01-B992-2C6F-1EFFA80CF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494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CAF931-0D21-D063-E785-DC55C1324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171140-5094-BF54-71B6-2D41588E26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29C79C-99F4-3CC2-8E26-22274A0BC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C047A4-5F67-38BB-1C42-ED1BA771E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3B8645-3841-F4FE-F40A-1D0A9C6C1D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75FFDA6-B7E5-3243-7DD9-5F8281BA2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1EEBDC2-CB2B-3469-A292-82154860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528A5EB-80A7-D6C3-A3AD-4B2064F4E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7106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ADFA2C-95EC-951B-6E4C-469DBC375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E18C3C8-8FD1-0F35-FD30-F0EC68F26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D8FA7F-E196-4CE6-AFF5-A9AE63FD7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8A36B6-487B-DE74-BA92-16805703D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7082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59F1B93-217E-2CBA-9DE2-6E86C6092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388C52-5DC2-2BBB-EEA0-BE13C1BEB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677AD35-3F3F-F8E4-5C8C-9E3CA984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811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C9038A-7EFC-95EA-ACF2-7F4116824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3B4D4E-D0A5-7798-FBDA-C324B480E6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E81AECB-8AD5-3863-7CB6-3B37C225B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BDC5D2-901D-0297-5108-B66340732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579C5C-1993-AB3D-9489-028D6A3B9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6CF3C0-FE7F-07EB-DB9D-E829B191C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172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1CAD1-88B3-D9A3-A97F-0746B25C5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FCCF6A2-2E5D-59EF-6D95-B37E3487D0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C718AA7-C6B9-6A93-42DC-62769EEB4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DB6FCC-A445-D917-A9AF-2AA2971C2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976DB97-FD76-C51E-2587-72E9055AB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B62084-2C15-08DC-ACB1-5855227A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0734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402DAEC-16AE-39E8-1528-277E51FD0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A87556-9F94-E218-C13C-129864CA0B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39A14B-3578-2026-7FEB-9070CE21D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08A4B-0389-4DA3-B55D-30BDE7D84779}" type="datetimeFigureOut">
              <a:rPr lang="es-MX" smtClean="0"/>
              <a:t>27/06/2024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8DB72D-61BA-890B-489C-8B5DC0714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7FD92B-26EF-9A5A-511B-46E4FE4B28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025A1-0F8B-4905-9BE4-C43C8794AAE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4506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hainmen.com/2009/04/24/041-fondos-power-point-impres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chainmen.com/category/fondos-power-pointimpress.../page/72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ondos Tecnología Para Power Point y Diapositivas Descarga Gratis -  Slidesdocs">
            <a:extLst>
              <a:ext uri="{FF2B5EF4-FFF2-40B4-BE49-F238E27FC236}">
                <a16:creationId xmlns:a16="http://schemas.microsoft.com/office/drawing/2014/main" id="{1F958ED6-03B8-7021-A3F2-6A37083140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DB08F22E-76FC-F277-4F77-C9C74AAE5AD9}"/>
              </a:ext>
            </a:extLst>
          </p:cNvPr>
          <p:cNvSpPr/>
          <p:nvPr/>
        </p:nvSpPr>
        <p:spPr>
          <a:xfrm>
            <a:off x="4897309" y="431953"/>
            <a:ext cx="39767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Navegadores</a:t>
            </a:r>
            <a:endParaRPr lang="es-E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179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ondo Efecto De Luz De Negocios Azul Tecnología Simple Azul Claro para  Power Point y Diapositivas - Slidesdocs">
            <a:extLst>
              <a:ext uri="{FF2B5EF4-FFF2-40B4-BE49-F238E27FC236}">
                <a16:creationId xmlns:a16="http://schemas.microsoft.com/office/drawing/2014/main" id="{C8F83E82-80B2-C15E-C6E4-31BC335F3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900772DC-9976-0EE5-5739-C6DC28DB3C61}"/>
              </a:ext>
            </a:extLst>
          </p:cNvPr>
          <p:cNvSpPr/>
          <p:nvPr/>
        </p:nvSpPr>
        <p:spPr>
          <a:xfrm>
            <a:off x="1145212" y="276090"/>
            <a:ext cx="9028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Aplicaciones de Arte y Ciencias</a:t>
            </a:r>
          </a:p>
        </p:txBody>
      </p:sp>
    </p:spTree>
    <p:extLst>
      <p:ext uri="{BB962C8B-B14F-4D97-AF65-F5344CB8AC3E}">
        <p14:creationId xmlns:p14="http://schemas.microsoft.com/office/powerpoint/2010/main" val="193423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ondos Para Power Point y Diapositivas Gratis - Slidesdocs">
            <a:extLst>
              <a:ext uri="{FF2B5EF4-FFF2-40B4-BE49-F238E27FC236}">
                <a16:creationId xmlns:a16="http://schemas.microsoft.com/office/drawing/2014/main" id="{4B65562E-9731-40AE-4213-BADD9E65ED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3CD83CAD-510B-3DB2-4389-E8BD19882ECC}"/>
              </a:ext>
            </a:extLst>
          </p:cNvPr>
          <p:cNvSpPr/>
          <p:nvPr/>
        </p:nvSpPr>
        <p:spPr>
          <a:xfrm>
            <a:off x="985997" y="338435"/>
            <a:ext cx="1005134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Comandos: alineaciones, viñetas, interlineado, </a:t>
            </a:r>
            <a:r>
              <a:rPr lang="es-ES" sz="5400" b="1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sangria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038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505B527-81BE-9358-F141-D5D6EEEEB112}"/>
              </a:ext>
            </a:extLst>
          </p:cNvPr>
          <p:cNvSpPr/>
          <p:nvPr/>
        </p:nvSpPr>
        <p:spPr>
          <a:xfrm>
            <a:off x="1058691" y="213744"/>
            <a:ext cx="100746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Comandos: copias, insertar, pegar</a:t>
            </a:r>
          </a:p>
        </p:txBody>
      </p:sp>
    </p:spTree>
    <p:extLst>
      <p:ext uri="{BB962C8B-B14F-4D97-AF65-F5344CB8AC3E}">
        <p14:creationId xmlns:p14="http://schemas.microsoft.com/office/powerpoint/2010/main" val="2463354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D3ACD2DF-FCD8-0A52-54B1-C1FAD70ECEF9}"/>
              </a:ext>
            </a:extLst>
          </p:cNvPr>
          <p:cNvSpPr/>
          <p:nvPr/>
        </p:nvSpPr>
        <p:spPr>
          <a:xfrm>
            <a:off x="238855" y="120226"/>
            <a:ext cx="11714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Aplicaciones almacenadores de archivos</a:t>
            </a:r>
          </a:p>
        </p:txBody>
      </p:sp>
    </p:spTree>
    <p:extLst>
      <p:ext uri="{BB962C8B-B14F-4D97-AF65-F5344CB8AC3E}">
        <p14:creationId xmlns:p14="http://schemas.microsoft.com/office/powerpoint/2010/main" val="31323670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Microsu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/>
          </a:solidFill>
          <a:prstDash val="solid"/>
        </a:ln>
        <a:ln w="58420" cap="flat" cmpd="thickThin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27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31750" h="63500" prst="riblet"/>
          </a:sp3d>
        </a:effectStyle>
        <a:effectStyle>
          <a:effectLst>
            <a:outerShdw blurRad="50800" dist="38100" dir="27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l"/>
          </a:scene3d>
          <a:sp3d prstMaterial="flat">
            <a:bevelT w="57150" h="114300" prst="ribl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26</Words>
  <Application>Microsoft Office PowerPoint</Application>
  <PresentationFormat>Panorámica</PresentationFormat>
  <Paragraphs>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ventas</dc:creator>
  <cp:lastModifiedBy>ventas</cp:lastModifiedBy>
  <cp:revision>6</cp:revision>
  <dcterms:created xsi:type="dcterms:W3CDTF">2024-05-02T20:16:57Z</dcterms:created>
  <dcterms:modified xsi:type="dcterms:W3CDTF">2024-06-27T15:52:37Z</dcterms:modified>
</cp:coreProperties>
</file>