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2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50C53-E6FC-39AA-29F0-7BD78044D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FD7FF6-8370-3426-6839-D92A89EBA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EEDB11-9D21-E59E-287C-7756255A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8BA7C1-DD9E-2540-6AF8-DAAB174D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36F1BD-8C28-0F95-0A76-9B81EC3B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56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6C8C1-5FFC-4D4A-AC19-9F114911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243C78-6692-26C4-0716-5048F4C2E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695BF3-3EC1-1647-5AA6-5B99610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04BAE-81A4-64CE-AD2F-4EA2B2F3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7844D-F08B-06B6-93FC-1ED78E57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09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12D5E4-C429-9B78-5093-95F17666F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0E4631-5351-44CF-5C57-0981DE256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2154AF-E939-6D61-5A46-92AD9155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A19E39-51D0-BA22-2997-16DD9C702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3BA0C-9187-CD33-46C4-EDBC689A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3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496ED-36E2-0FEC-6043-7E970343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2120D6-9D87-432E-C2E5-E3CC43AB9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2BFC9F-8FA8-55D3-3E18-E3ACA5C0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ABDE20-1368-109D-1417-98E97601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015655-DD0E-031E-72DA-1F29B457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20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49984-5206-8165-AF65-4A5798A9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765ED3-E896-5D17-E5CB-FCE1AEB6B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A264AC-C50D-9560-C2CB-694630A2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8D5A1B-D570-A316-A045-AE8DBC8E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0A3DF-DF4B-77B4-88F4-58961A36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94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63B18-B5C3-75F5-F82C-E4E7582D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AE5AC-82A5-BAC3-0FD9-1E9692FEC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DCD384-ECFB-AEC6-529A-F4D415CA7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CA9EFA-0D6B-BD0E-C85A-FA9CCCB7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B624E5-C0EB-7DA4-5D79-23B4A225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47A39F-AC01-B992-2C6F-1EFFA80C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94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AF931-0D21-D063-E785-DC55C132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171140-5094-BF54-71B6-2D41588E2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29C79C-99F4-3CC2-8E26-22274A0BC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C047A4-5F67-38BB-1C42-ED1BA771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3B8645-3841-F4FE-F40A-1D0A9C6C1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5FFDA6-B7E5-3243-7DD9-5F8281BA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EEBDC2-CB2B-3469-A292-82154860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28A5EB-80A7-D6C3-A3AD-4B2064F4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710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DFA2C-95EC-951B-6E4C-469DBC375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18C3C8-8FD1-0F35-FD30-F0EC68F2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D8FA7F-E196-4CE6-AFF5-A9AE63FD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8A36B6-487B-DE74-BA92-16805703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08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9F1B93-217E-2CBA-9DE2-6E86C609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388C52-5DC2-2BBB-EEA0-BE13C1BE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77AD35-3F3F-F8E4-5C8C-9E3CA984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81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9038A-7EFC-95EA-ACF2-7F411682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3B4D4E-D0A5-7798-FBDA-C324B480E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81AECB-8AD5-3863-7CB6-3B37C225B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BDC5D2-901D-0297-5108-B6634073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579C5C-1993-AB3D-9489-028D6A3B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6CF3C0-FE7F-07EB-DB9D-E829B191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72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1CAD1-88B3-D9A3-A97F-0746B25C5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CCF6A2-2E5D-59EF-6D95-B37E3487D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718AA7-C6B9-6A93-42DC-62769EEB4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DB6FCC-A445-D917-A9AF-2AA2971C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76DB97-FD76-C51E-2587-72E9055A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B62084-2C15-08DC-ACB1-5855227A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73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02DAEC-16AE-39E8-1528-277E51FD0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A87556-9F94-E218-C13C-129864CA0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39A14B-3578-2026-7FEB-9070CE21D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8DB72D-61BA-890B-489C-8B5DC0714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FD92B-26EF-9A5A-511B-46E4FE4B2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50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hainmen.com/2009/04/24/041-fondos-power-point-impres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hainmen.com/category/fondos-power-pointimpress.../page/72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dos Tecnología Para Power Point y Diapositivas Descarga Gratis -  Slidesdocs">
            <a:extLst>
              <a:ext uri="{FF2B5EF4-FFF2-40B4-BE49-F238E27FC236}">
                <a16:creationId xmlns:a16="http://schemas.microsoft.com/office/drawing/2014/main" id="{1F958ED6-03B8-7021-A3F2-6A3708314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A745CF-99FE-6B88-D5F8-DB9DFE8D1AA4}"/>
              </a:ext>
            </a:extLst>
          </p:cNvPr>
          <p:cNvSpPr/>
          <p:nvPr/>
        </p:nvSpPr>
        <p:spPr>
          <a:xfrm>
            <a:off x="4235212" y="296872"/>
            <a:ext cx="3970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Ciberbullying</a:t>
            </a:r>
          </a:p>
        </p:txBody>
      </p:sp>
    </p:spTree>
    <p:extLst>
      <p:ext uri="{BB962C8B-B14F-4D97-AF65-F5344CB8AC3E}">
        <p14:creationId xmlns:p14="http://schemas.microsoft.com/office/powerpoint/2010/main" val="297179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ndo Efecto De Luz De Negocios Azul Tecnología Simple Azul Claro para  Power Point y Diapositivas - Slidesdocs">
            <a:extLst>
              <a:ext uri="{FF2B5EF4-FFF2-40B4-BE49-F238E27FC236}">
                <a16:creationId xmlns:a16="http://schemas.microsoft.com/office/drawing/2014/main" id="{C8F83E82-80B2-C15E-C6E4-31BC335F3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6DF39D1D-7743-9FDB-BC16-7B4A717A8515}"/>
              </a:ext>
            </a:extLst>
          </p:cNvPr>
          <p:cNvSpPr/>
          <p:nvPr/>
        </p:nvSpPr>
        <p:spPr>
          <a:xfrm>
            <a:off x="3593800" y="442344"/>
            <a:ext cx="4547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Hoja de calculo</a:t>
            </a:r>
          </a:p>
        </p:txBody>
      </p:sp>
    </p:spTree>
    <p:extLst>
      <p:ext uri="{BB962C8B-B14F-4D97-AF65-F5344CB8AC3E}">
        <p14:creationId xmlns:p14="http://schemas.microsoft.com/office/powerpoint/2010/main" val="193423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ndos Para Power Point y Diapositivas Gratis - Slidesdocs">
            <a:extLst>
              <a:ext uri="{FF2B5EF4-FFF2-40B4-BE49-F238E27FC236}">
                <a16:creationId xmlns:a16="http://schemas.microsoft.com/office/drawing/2014/main" id="{4B65562E-9731-40AE-4213-BADD9E65E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4D3FB72-1DBB-EBF1-685B-68CDCA7ED0D9}"/>
              </a:ext>
            </a:extLst>
          </p:cNvPr>
          <p:cNvSpPr/>
          <p:nvPr/>
        </p:nvSpPr>
        <p:spPr>
          <a:xfrm>
            <a:off x="4618263" y="1086581"/>
            <a:ext cx="7028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Contar-Moda-Promedio</a:t>
            </a:r>
          </a:p>
        </p:txBody>
      </p:sp>
    </p:spTree>
    <p:extLst>
      <p:ext uri="{BB962C8B-B14F-4D97-AF65-F5344CB8AC3E}">
        <p14:creationId xmlns:p14="http://schemas.microsoft.com/office/powerpoint/2010/main" val="157038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B880D02-9690-E138-9BA3-E25CD4E4AB26}"/>
              </a:ext>
            </a:extLst>
          </p:cNvPr>
          <p:cNvSpPr/>
          <p:nvPr/>
        </p:nvSpPr>
        <p:spPr>
          <a:xfrm>
            <a:off x="1958075" y="130617"/>
            <a:ext cx="7299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Filtros en hoja de calculo</a:t>
            </a:r>
          </a:p>
        </p:txBody>
      </p:sp>
    </p:spTree>
    <p:extLst>
      <p:ext uri="{BB962C8B-B14F-4D97-AF65-F5344CB8AC3E}">
        <p14:creationId xmlns:p14="http://schemas.microsoft.com/office/powerpoint/2010/main" val="246335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05D5060-2AAB-E7C3-5AB0-091873261942}"/>
              </a:ext>
            </a:extLst>
          </p:cNvPr>
          <p:cNvSpPr/>
          <p:nvPr/>
        </p:nvSpPr>
        <p:spPr>
          <a:xfrm>
            <a:off x="3194919" y="203353"/>
            <a:ext cx="5428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Celdas y Columnas</a:t>
            </a:r>
          </a:p>
        </p:txBody>
      </p:sp>
    </p:spTree>
    <p:extLst>
      <p:ext uri="{BB962C8B-B14F-4D97-AF65-F5344CB8AC3E}">
        <p14:creationId xmlns:p14="http://schemas.microsoft.com/office/powerpoint/2010/main" val="3132367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icrosu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13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ventas</dc:creator>
  <cp:lastModifiedBy>ventas</cp:lastModifiedBy>
  <cp:revision>9</cp:revision>
  <dcterms:created xsi:type="dcterms:W3CDTF">2024-05-02T20:16:57Z</dcterms:created>
  <dcterms:modified xsi:type="dcterms:W3CDTF">2024-06-27T16:20:41Z</dcterms:modified>
</cp:coreProperties>
</file>